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8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8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5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5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53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5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3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50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7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8C793-6C43-4FA3-A031-37C5E05888AD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38FF4-78F0-49FA-8CCB-8B11BE2AB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0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white@wqsb.qc.ca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err="1" smtClean="0"/>
              <a:t>Humanitarian</a:t>
            </a:r>
            <a:r>
              <a:rPr lang="fr-CA" dirty="0" smtClean="0"/>
              <a:t> Trip 2026</a:t>
            </a:r>
            <a:br>
              <a:rPr lang="fr-CA" dirty="0" smtClean="0"/>
            </a:br>
            <a:r>
              <a:rPr lang="fr-CA" dirty="0" smtClean="0"/>
              <a:t>Nicaragua</a:t>
            </a:r>
            <a:endParaRPr lang="en-US" dirty="0"/>
          </a:p>
        </p:txBody>
      </p:sp>
      <p:pic>
        <p:nvPicPr>
          <p:cNvPr id="4" name="08020A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8638" y="1825625"/>
            <a:ext cx="8594725" cy="4351338"/>
          </a:xfrm>
        </p:spPr>
      </p:pic>
    </p:spTree>
    <p:extLst>
      <p:ext uri="{BB962C8B-B14F-4D97-AF65-F5344CB8AC3E}">
        <p14:creationId xmlns:p14="http://schemas.microsoft.com/office/powerpoint/2010/main" val="18287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65564"/>
            <a:ext cx="9144000" cy="369223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fr-CA" dirty="0" smtClean="0"/>
              <a:t>Are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interested</a:t>
            </a:r>
            <a:r>
              <a:rPr lang="fr-CA" dirty="0" smtClean="0"/>
              <a:t> in </a:t>
            </a:r>
            <a:r>
              <a:rPr lang="fr-CA" dirty="0" err="1" smtClean="0"/>
              <a:t>making</a:t>
            </a:r>
            <a:r>
              <a:rPr lang="fr-CA" dirty="0" smtClean="0"/>
              <a:t> a change in the world</a:t>
            </a:r>
            <a:r>
              <a:rPr lang="en-US" dirty="0" smtClean="0"/>
              <a:t>? </a:t>
            </a:r>
            <a:r>
              <a:rPr lang="en-US" dirty="0" err="1" smtClean="0"/>
              <a:t>Symmes</a:t>
            </a:r>
            <a:r>
              <a:rPr lang="en-US" dirty="0" smtClean="0"/>
              <a:t>-D’Arcy McGee High School will be travelling to Nicaragua in February 2026, to volunteer in a remote community in Nicaragua.</a:t>
            </a:r>
          </a:p>
          <a:p>
            <a:pPr algn="l"/>
            <a:r>
              <a:rPr lang="en-US" dirty="0" smtClean="0"/>
              <a:t>Students will work on a week long community project to make a difference.  We will also explore great attractions like the city of Granada and enjoy some leisure time surfing.</a:t>
            </a:r>
          </a:p>
          <a:p>
            <a:pPr algn="l"/>
            <a:r>
              <a:rPr lang="en-US" dirty="0" smtClean="0"/>
              <a:t>The Nicaragua Information meeting will be held at lunch in room 222 on Tuesday, May 27. </a:t>
            </a:r>
            <a:endParaRPr lang="en-US" dirty="0"/>
          </a:p>
          <a:p>
            <a:pPr algn="l"/>
            <a:r>
              <a:rPr lang="en-US" dirty="0" smtClean="0"/>
              <a:t>For more information contact Ms. White at </a:t>
            </a:r>
            <a:r>
              <a:rPr lang="en-US" dirty="0" smtClean="0">
                <a:hlinkClick r:id="rId2"/>
              </a:rPr>
              <a:t>jwhite@wqsb.qc.ca</a:t>
            </a:r>
            <a:r>
              <a:rPr lang="en-US" dirty="0" smtClean="0"/>
              <a:t>. </a:t>
            </a:r>
          </a:p>
          <a:p>
            <a:pPr algn="l"/>
            <a:r>
              <a:rPr lang="en-US" dirty="0" smtClean="0"/>
              <a:t>You can also see Ms. Ezekiel in room 222 to pick up and drop off your application package.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92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116</Words>
  <Application>Microsoft Office PowerPoint</Application>
  <PresentationFormat>Widescreen</PresentationFormat>
  <Paragraphs>6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Humanitarian Trip 2026 Nicaragua</vt:lpstr>
      <vt:lpstr>PowerPoint Presentation</vt:lpstr>
      <vt:lpstr>PowerPoint Presentation</vt:lpstr>
    </vt:vector>
  </TitlesOfParts>
  <Company>Western Quebec School Board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Humanitarian Trip 2026 Nicaragua</dc:title>
  <dc:creator>Jessica White</dc:creator>
  <cp:lastModifiedBy>Jessica White</cp:lastModifiedBy>
  <cp:revision>2</cp:revision>
  <dcterms:created xsi:type="dcterms:W3CDTF">2025-05-21T12:08:07Z</dcterms:created>
  <dcterms:modified xsi:type="dcterms:W3CDTF">2025-05-21T12:13:33Z</dcterms:modified>
</cp:coreProperties>
</file>